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>
        <p:scale>
          <a:sx n="77" d="100"/>
          <a:sy n="77" d="100"/>
        </p:scale>
        <p:origin x="-121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4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7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3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0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2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9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2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9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2C787-2F12-4EEB-9385-533B5505C5AB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557B-5E8F-4F10-A046-706B86AE1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1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E23E78E-3F03-4964-8239-E079FBB24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8" y="0"/>
            <a:ext cx="9030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5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</dc:creator>
  <cp:lastModifiedBy>Kim Harrison</cp:lastModifiedBy>
  <cp:revision>5</cp:revision>
  <dcterms:created xsi:type="dcterms:W3CDTF">2018-05-06T15:33:14Z</dcterms:created>
  <dcterms:modified xsi:type="dcterms:W3CDTF">2018-05-09T12:51:11Z</dcterms:modified>
</cp:coreProperties>
</file>